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3259" y="1300786"/>
            <a:ext cx="6517482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3259" y="3886201"/>
            <a:ext cx="6517482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441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4289374"/>
            <a:ext cx="7773324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88558" y="698261"/>
            <a:ext cx="7366899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5108728"/>
            <a:ext cx="7773339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452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204821"/>
            <a:ext cx="7773339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4859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872588"/>
            <a:ext cx="6977064" cy="272991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372797"/>
            <a:ext cx="7773339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737626" y="887859"/>
            <a:ext cx="546888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850130" y="3120015"/>
            <a:ext cx="553641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721687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2138722"/>
            <a:ext cx="7773339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662335"/>
            <a:ext cx="777333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0076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1605094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3"/>
            <a:ext cx="2474232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31" y="2943356"/>
            <a:ext cx="2474232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9292" y="2367093"/>
            <a:ext cx="246864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12" y="2943356"/>
            <a:ext cx="2477513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367093"/>
            <a:ext cx="24786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9974" y="2943356"/>
            <a:ext cx="247869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5280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 de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31" y="610772"/>
            <a:ext cx="7773339" cy="1603922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31" y="4204820"/>
            <a:ext cx="247230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5331" y="2367093"/>
            <a:ext cx="2472307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31" y="4781082"/>
            <a:ext cx="2472307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69" y="4204820"/>
            <a:ext cx="247637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31011" y="2367093"/>
            <a:ext cx="2477514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781081"/>
            <a:ext cx="2477514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4204820"/>
            <a:ext cx="247551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79974" y="2367093"/>
            <a:ext cx="2478696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880" y="4781079"/>
            <a:ext cx="2478790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2988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2367094"/>
            <a:ext cx="7773339" cy="3424107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1622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2"/>
            <a:ext cx="1914995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609602"/>
            <a:ext cx="5744043" cy="5181599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1725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282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7772870" cy="3424107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940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828564"/>
            <a:ext cx="7763814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3657458"/>
            <a:ext cx="7763814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566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3829520" cy="3424107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629150" y="2367093"/>
            <a:ext cx="3829050" cy="3424107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9746" y="2371018"/>
            <a:ext cx="3655106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685331" y="3051013"/>
            <a:ext cx="3829520" cy="2740187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7317" y="2371018"/>
            <a:ext cx="3661353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629150" y="3051013"/>
            <a:ext cx="3829051" cy="2740187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476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766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351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2951766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808547" y="609601"/>
            <a:ext cx="4650122" cy="5181599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2632852"/>
            <a:ext cx="2951767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820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2" y="609600"/>
            <a:ext cx="4129618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04270" y="609601"/>
            <a:ext cx="3005851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632853"/>
            <a:ext cx="4129604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789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4"/>
            <a:ext cx="7773339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3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31" y="5883276"/>
            <a:ext cx="5004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73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834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  <p:sldLayoutId id="2147483708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Importância da Rádio Comunitária para o Município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Instrumento</a:t>
            </a:r>
            <a:r>
              <a:rPr dirty="0"/>
              <a:t> </a:t>
            </a:r>
            <a:r>
              <a:rPr dirty="0" err="1"/>
              <a:t>democrático</a:t>
            </a:r>
            <a:r>
              <a:rPr dirty="0"/>
              <a:t> de </a:t>
            </a:r>
            <a:r>
              <a:rPr dirty="0" err="1"/>
              <a:t>comunicação</a:t>
            </a:r>
            <a:r>
              <a:rPr dirty="0"/>
              <a:t> </a:t>
            </a:r>
            <a:r>
              <a:rPr dirty="0" err="1"/>
              <a:t>pública</a:t>
            </a:r>
            <a:endParaRPr dirty="0"/>
          </a:p>
          <a:p>
            <a:r>
              <a:rPr dirty="0" err="1"/>
              <a:t>Alcance</a:t>
            </a:r>
            <a:r>
              <a:rPr dirty="0"/>
              <a:t> </a:t>
            </a:r>
            <a:r>
              <a:rPr dirty="0" err="1"/>
              <a:t>direto</a:t>
            </a:r>
            <a:r>
              <a:rPr dirty="0"/>
              <a:t> da </a:t>
            </a:r>
            <a:r>
              <a:rPr dirty="0" err="1"/>
              <a:t>população</a:t>
            </a:r>
            <a:r>
              <a:rPr dirty="0"/>
              <a:t> local</a:t>
            </a:r>
          </a:p>
          <a:p>
            <a:r>
              <a:rPr dirty="0" err="1"/>
              <a:t>Apoio</a:t>
            </a:r>
            <a:r>
              <a:rPr dirty="0"/>
              <a:t> </a:t>
            </a:r>
            <a:r>
              <a:rPr dirty="0" err="1"/>
              <a:t>às</a:t>
            </a:r>
            <a:r>
              <a:rPr dirty="0"/>
              <a:t> </a:t>
            </a:r>
            <a:r>
              <a:rPr dirty="0" err="1"/>
              <a:t>políticas</a:t>
            </a:r>
            <a:r>
              <a:rPr dirty="0"/>
              <a:t> </a:t>
            </a:r>
            <a:r>
              <a:rPr dirty="0" err="1"/>
              <a:t>públicas</a:t>
            </a:r>
            <a:r>
              <a:rPr dirty="0"/>
              <a:t> </a:t>
            </a:r>
            <a:r>
              <a:rPr dirty="0" err="1"/>
              <a:t>municipais</a:t>
            </a:r>
            <a:endParaRPr dirty="0"/>
          </a:p>
          <a:p>
            <a:r>
              <a:rPr dirty="0" err="1"/>
              <a:t>Fortalecimento</a:t>
            </a:r>
            <a:r>
              <a:rPr dirty="0"/>
              <a:t> da </a:t>
            </a:r>
            <a:r>
              <a:rPr dirty="0" err="1"/>
              <a:t>cidadania</a:t>
            </a:r>
            <a:r>
              <a:rPr dirty="0"/>
              <a:t> e da </a:t>
            </a:r>
            <a:r>
              <a:rPr dirty="0" err="1"/>
              <a:t>participação</a:t>
            </a:r>
            <a:r>
              <a:rPr dirty="0"/>
              <a:t> social</a:t>
            </a:r>
          </a:p>
          <a:p>
            <a:r>
              <a:rPr dirty="0" err="1"/>
              <a:t>Comunicação</a:t>
            </a:r>
            <a:r>
              <a:rPr dirty="0"/>
              <a:t> </a:t>
            </a:r>
            <a:r>
              <a:rPr dirty="0" err="1"/>
              <a:t>acessível</a:t>
            </a:r>
            <a:r>
              <a:rPr dirty="0"/>
              <a:t>, popular e de </a:t>
            </a:r>
            <a:r>
              <a:rPr dirty="0" err="1"/>
              <a:t>confiança</a:t>
            </a:r>
            <a:endParaRPr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4FC74251-1253-5EB6-679C-038FFC1287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27152" y="5742496"/>
            <a:ext cx="1365156" cy="880359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Percentual Sugerido de Verba Publicitária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Sugestão: 5% a 10% da verba municipal</a:t>
            </a:r>
          </a:p>
          <a:p>
            <a:r>
              <a:t>Distribuição entre rádios comunitárias legalizadas</a:t>
            </a:r>
          </a:p>
          <a:p>
            <a:r>
              <a:t>Investimento com alto retorno social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E1ECB703-1953-861E-5323-314D0E668E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27152" y="5742496"/>
            <a:ext cx="1365156" cy="880359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Diferencial das Rádios Comunitárias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Conteúdo local e personalizado</a:t>
            </a:r>
          </a:p>
          <a:p>
            <a:r>
              <a:t>Proximidade com o público</a:t>
            </a:r>
          </a:p>
          <a:p>
            <a:r>
              <a:t>Maior confiança na mensagem</a:t>
            </a:r>
          </a:p>
          <a:p>
            <a:r>
              <a:t>Participação direta da comunidade</a:t>
            </a:r>
          </a:p>
          <a:p>
            <a:r>
              <a:t>Impacto social efetivo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D8C04D67-E1B1-D6FA-6926-BEF882A954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27152" y="5742496"/>
            <a:ext cx="1365156" cy="880359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Feedback da Comunidade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Reconhecimento da rádio como voz da região</a:t>
            </a:r>
          </a:p>
          <a:p>
            <a:r>
              <a:t>Alto nível de credibilidade</a:t>
            </a:r>
          </a:p>
          <a:p>
            <a:r>
              <a:t>Identificação com os comunicadores</a:t>
            </a:r>
          </a:p>
          <a:p>
            <a:r>
              <a:t>Sensação de pertencimento e representatividade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FEEA567F-7727-DEAC-98D7-4086BD862C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27152" y="5742496"/>
            <a:ext cx="1365156" cy="880359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Por que Investir em Emissoras Comunitárias Legalizadas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Garantia de legalidade e transparência</a:t>
            </a:r>
          </a:p>
          <a:p>
            <a:r>
              <a:t>Cumprimento da função social da comunicação</a:t>
            </a:r>
          </a:p>
          <a:p>
            <a:r>
              <a:t>Fortalecimento da democracia</a:t>
            </a:r>
          </a:p>
          <a:p>
            <a:r>
              <a:t>Apoio às políticas públicas locais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8A43CCCF-B4DD-0378-5088-C6AC4FADF5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27152" y="5742496"/>
            <a:ext cx="1365156" cy="880359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/>
              <a:t>Emissoras</a:t>
            </a:r>
            <a:r>
              <a:rPr dirty="0"/>
              <a:t> </a:t>
            </a:r>
            <a:r>
              <a:rPr dirty="0" err="1"/>
              <a:t>Comunitárias</a:t>
            </a:r>
            <a:r>
              <a:rPr dirty="0"/>
              <a:t> </a:t>
            </a:r>
            <a:r>
              <a:rPr dirty="0" err="1"/>
              <a:t>em</a:t>
            </a:r>
            <a:r>
              <a:rPr dirty="0"/>
              <a:t> </a:t>
            </a:r>
            <a:br>
              <a:rPr lang="pt-BR" dirty="0"/>
            </a:br>
            <a:r>
              <a:rPr dirty="0"/>
              <a:t>Belo Horizonte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Belo Horizonte possui diversas rádios comunitárias</a:t>
            </a:r>
          </a:p>
          <a:p>
            <a:r>
              <a:t>Apenas emissoras legalizadas e outorgadas devem receber recursos públicos</a:t>
            </a:r>
          </a:p>
          <a:p>
            <a:r>
              <a:t>Quantitativo oficial: Ministério das Comunicações / ANATEL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48E92426-6A4F-60B2-E793-0E5C20FA10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27152" y="5742496"/>
            <a:ext cx="1365156" cy="880359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Conclusão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Ferramenta essencial de comunicação pública</a:t>
            </a:r>
          </a:p>
          <a:p>
            <a:r>
              <a:t>Inclusão social e acesso à informação</a:t>
            </a:r>
          </a:p>
          <a:p>
            <a:r>
              <a:t>Fortalecimento da cidadania</a:t>
            </a:r>
          </a:p>
          <a:p>
            <a:r>
              <a:t>Desenvolvimento social e informativo de Belo Horizonte</a:t>
            </a:r>
          </a:p>
          <a:p>
            <a:r>
              <a:t>Valorização das comunidades de Venda Nova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96A65734-E865-1F55-AAE8-BC00C7F2BF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27152" y="5742496"/>
            <a:ext cx="1365156" cy="88035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Relevância da Emissora Comunitária para a Comunidade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Linguagem próxima da realidade local</a:t>
            </a:r>
          </a:p>
          <a:p>
            <a:r>
              <a:t>Espaço permanente para a voz do morador</a:t>
            </a:r>
          </a:p>
          <a:p>
            <a:r>
              <a:t>Divulgação de demandas comunitárias</a:t>
            </a:r>
          </a:p>
          <a:p>
            <a:r>
              <a:t>Valorização da cultura local</a:t>
            </a:r>
          </a:p>
          <a:p>
            <a:r>
              <a:t>Agilidade na informação de interesse público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42552D4B-A8DA-7219-A0CC-F8DF78324C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27152" y="5742496"/>
            <a:ext cx="1365156" cy="88035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Principal Público-Alvo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Moradores de Belo Horizonte, com foco em Venda Nova</a:t>
            </a:r>
          </a:p>
          <a:p>
            <a:r>
              <a:t>Famílias, trabalhadores e comerciantes locais</a:t>
            </a:r>
          </a:p>
          <a:p>
            <a:r>
              <a:t>Jovens, adultos e idosos</a:t>
            </a:r>
          </a:p>
          <a:p>
            <a:r>
              <a:t>Lideranças comunitárias</a:t>
            </a:r>
          </a:p>
          <a:p>
            <a:r>
              <a:t>Público com baixo acesso à mídia digital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1017EED9-D92F-C830-C599-4F464AABB6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27152" y="5742496"/>
            <a:ext cx="1365156" cy="880359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Veiculação de Campanhas e Cobertura de Eventos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Campanhas de vacinação</a:t>
            </a:r>
          </a:p>
          <a:p>
            <a:r>
              <a:t>Campanha Cataca Livre</a:t>
            </a:r>
          </a:p>
          <a:p>
            <a:r>
              <a:t>Campanhas de trânsito e mobilidade</a:t>
            </a:r>
          </a:p>
          <a:p>
            <a:r>
              <a:t>Campanhas de saúde e educativas</a:t>
            </a:r>
          </a:p>
          <a:p>
            <a:r>
              <a:t>Eventos do município</a:t>
            </a:r>
          </a:p>
          <a:p>
            <a:r>
              <a:t>Prestação de contas da Prefeitura e Câmara Municipal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5CCDC878-60AE-44E0-A521-4155116522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27152" y="5742496"/>
            <a:ext cx="1365156" cy="880359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Cobertura Cultural e Esportiva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Carnaval de Belo Horizonte</a:t>
            </a:r>
          </a:p>
          <a:p>
            <a:r>
              <a:t>Festivais culturais e música popular</a:t>
            </a:r>
          </a:p>
          <a:p>
            <a:r>
              <a:t>Futebol amador</a:t>
            </a:r>
          </a:p>
          <a:p>
            <a:r>
              <a:t>Esporte comunitário e especializado</a:t>
            </a:r>
          </a:p>
          <a:p>
            <a:r>
              <a:t>Apoio aos centros culturais de BH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8CCC00E3-0723-5F6C-57ED-0EB955C124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27152" y="5742496"/>
            <a:ext cx="1365156" cy="880359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Defesa Civil e Comunicação de Risco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Comunicados oficiais da Defesa Civil</a:t>
            </a:r>
          </a:p>
          <a:p>
            <a:r>
              <a:t>Alertas em períodos de chuva</a:t>
            </a:r>
          </a:p>
          <a:p>
            <a:r>
              <a:t>Informações sobre áreas de risco geológico</a:t>
            </a:r>
          </a:p>
          <a:p>
            <a:r>
              <a:t>Orientações em situações emergenciais</a:t>
            </a:r>
          </a:p>
          <a:p>
            <a:r>
              <a:t>Divulgação de pontos com risco de alagamento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DDDCCA9C-20B7-96BC-95BA-3258539F3A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27152" y="5742496"/>
            <a:ext cx="1365156" cy="880359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Serviços Oferecidos pelo Município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Saúde</a:t>
            </a:r>
          </a:p>
          <a:p>
            <a:r>
              <a:t>Educação</a:t>
            </a:r>
          </a:p>
          <a:p>
            <a:r>
              <a:t>Assistência Social</a:t>
            </a:r>
          </a:p>
          <a:p>
            <a:r>
              <a:t>Mobilidade Urbana</a:t>
            </a:r>
          </a:p>
          <a:p>
            <a:r>
              <a:t>Cultura e Lazer</a:t>
            </a:r>
          </a:p>
          <a:p>
            <a:r>
              <a:t>Programas Sociais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C99E8C2B-2CC9-AE0A-BFD9-EBAE2F1487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27152" y="5742496"/>
            <a:ext cx="1365156" cy="880359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Temas de Segurança Pública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Campanhas educativas de segurança</a:t>
            </a:r>
          </a:p>
          <a:p>
            <a:r>
              <a:t>Ações preventivas</a:t>
            </a:r>
          </a:p>
          <a:p>
            <a:r>
              <a:t>Comunicação institucional da Guarda Municipal</a:t>
            </a:r>
          </a:p>
          <a:p>
            <a:r>
              <a:t>Orientações à população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B9C81BE7-90E6-748C-91B1-7C12F7DC8E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27152" y="5742496"/>
            <a:ext cx="1365156" cy="880359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Por que Veicular Campanhas nas Rádios Comunitárias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Comunicação direta com o cidadão</a:t>
            </a:r>
          </a:p>
          <a:p>
            <a:r>
              <a:t>Baixo custo e alto alcance local</a:t>
            </a:r>
          </a:p>
          <a:p>
            <a:r>
              <a:t>Credibilidade junto à população</a:t>
            </a:r>
          </a:p>
          <a:p>
            <a:r>
              <a:t>Maior engajamento comunitário</a:t>
            </a:r>
          </a:p>
          <a:p>
            <a:r>
              <a:t>Linguagem simples e eficiente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03A8984D-3AD2-5064-FBFA-7F4A34C15E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27152" y="5742496"/>
            <a:ext cx="1365156" cy="88035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Gotícula">
  <a:themeElements>
    <a:clrScheme name="Gotícula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Gotícul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otícul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TM04033925[[fn=Gotícula]]</Template>
  <TotalTime>141</TotalTime>
  <Words>409</Words>
  <Application>Microsoft Office PowerPoint</Application>
  <PresentationFormat>Apresentação na tela (4:3)</PresentationFormat>
  <Paragraphs>85</Paragraphs>
  <Slides>15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18" baseType="lpstr">
      <vt:lpstr>Arial</vt:lpstr>
      <vt:lpstr>Tw Cen MT</vt:lpstr>
      <vt:lpstr>Gotícula</vt:lpstr>
      <vt:lpstr>Importância da Rádio Comunitária para o Município</vt:lpstr>
      <vt:lpstr>Relevância da Emissora Comunitária para a Comunidade</vt:lpstr>
      <vt:lpstr>Principal Público-Alvo</vt:lpstr>
      <vt:lpstr>Veiculação de Campanhas e Cobertura de Eventos</vt:lpstr>
      <vt:lpstr>Cobertura Cultural e Esportiva</vt:lpstr>
      <vt:lpstr>Defesa Civil e Comunicação de Risco</vt:lpstr>
      <vt:lpstr>Serviços Oferecidos pelo Município</vt:lpstr>
      <vt:lpstr>Temas de Segurança Pública</vt:lpstr>
      <vt:lpstr>Por que Veicular Campanhas nas Rádios Comunitárias</vt:lpstr>
      <vt:lpstr>Percentual Sugerido de Verba Publicitária</vt:lpstr>
      <vt:lpstr>Diferencial das Rádios Comunitárias</vt:lpstr>
      <vt:lpstr>Feedback da Comunidade</vt:lpstr>
      <vt:lpstr>Por que Investir em Emissoras Comunitárias Legalizadas</vt:lpstr>
      <vt:lpstr>Emissoras Comunitárias em  Belo Horizonte</vt:lpstr>
      <vt:lpstr>Conclusão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Theris</dc:creator>
  <cp:keywords/>
  <dc:description>generated using python-pptx</dc:description>
  <cp:lastModifiedBy>Theris</cp:lastModifiedBy>
  <cp:revision>4</cp:revision>
  <dcterms:created xsi:type="dcterms:W3CDTF">2013-01-27T09:14:16Z</dcterms:created>
  <dcterms:modified xsi:type="dcterms:W3CDTF">2025-12-15T23:02:01Z</dcterms:modified>
  <cp:category/>
</cp:coreProperties>
</file>